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0" y="5382708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FFFFFF"/>
                </a:solidFill>
              </a:rPr>
              <a:t>Visual-only Presentations </a:t>
            </a:r>
            <a:endParaRPr lang="en-US" altLang="en-US" sz="2000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80003" y="3744625"/>
            <a:ext cx="34926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sz="3600" dirty="0">
                <a:solidFill>
                  <a:srgbClr val="FFFFFF"/>
                </a:solidFill>
              </a:rPr>
              <a:t>State of the Port PowerPoint 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578521" y="2115972"/>
            <a:ext cx="5565479" cy="483453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8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89" y="5832154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0" y="2299406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0" y="2077504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PoLB State Port 2015-6084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7971" y="2389841"/>
            <a:ext cx="4990227" cy="421272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3</cp:revision>
  <dcterms:created xsi:type="dcterms:W3CDTF">2014-12-01T22:27:14Z</dcterms:created>
  <dcterms:modified xsi:type="dcterms:W3CDTF">2015-06-02T14:28:12Z</dcterms:modified>
</cp:coreProperties>
</file>